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84" r:id="rId6"/>
    <p:sldId id="285" r:id="rId7"/>
    <p:sldId id="286" r:id="rId8"/>
    <p:sldId id="287" r:id="rId9"/>
    <p:sldId id="288" r:id="rId10"/>
    <p:sldId id="289" r:id="rId11"/>
    <p:sldId id="280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820" autoAdjust="0"/>
    <p:restoredTop sz="94660"/>
  </p:normalViewPr>
  <p:slideViewPr>
    <p:cSldViewPr>
      <p:cViewPr>
        <p:scale>
          <a:sx n="100" d="100"/>
          <a:sy n="100" d="100"/>
        </p:scale>
        <p:origin x="-186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nstruktor\Desktop\Презентация Интерколд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23" y="0"/>
            <a:ext cx="91152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konstruktor\Desktop\Презентация Интерколд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01"/>
          </a:xfrm>
          <a:prstGeom prst="rect">
            <a:avLst/>
          </a:prstGeom>
          <a:noFill/>
        </p:spPr>
      </p:pic>
      <p:pic>
        <p:nvPicPr>
          <p:cNvPr id="1026" name="Picture 2" descr="C:\Users\KONSTR~1\AppData\Local\Temp\batFC17.tmp\20170524_181741.jpg"/>
          <p:cNvPicPr>
            <a:picLocks noChangeAspect="1" noChangeArrowheads="1"/>
          </p:cNvPicPr>
          <p:nvPr/>
        </p:nvPicPr>
        <p:blipFill>
          <a:blip r:embed="rId3" cstate="print"/>
          <a:srcRect l="29687" r="23437" b="34722"/>
          <a:stretch>
            <a:fillRect/>
          </a:stretch>
        </p:blipFill>
        <p:spPr bwMode="auto">
          <a:xfrm rot="10800000">
            <a:off x="357158" y="3643314"/>
            <a:ext cx="3786214" cy="2965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konstruktor\Desktop\Презентация Интерколд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konstruktor\Desktop\Презентация Интерколд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konstruktor\Desktop\Презентация Интерколд\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62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konstruktor\Desktop\Презентация Интерколд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7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konstruktor\Desktop\Презентация Интерколд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onstruktor\Desktop\Презентация Интерколд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konstruktor\Desktop\Презентация Интерколд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konstruktor\Desktop\Презентация Интерколд\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3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3786190"/>
            <a:ext cx="7429552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konstruktor\Desktop\Презентация Интерколд\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3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000108"/>
            <a:ext cx="8286808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Рабочие файлы\ФРАМО\Деталировка DB  винт Обновлённый 1 мм с дверью - МК Duble 1\МК\мк 604-958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1196466" cy="2553616"/>
          </a:xfrm>
          <a:prstGeom prst="rect">
            <a:avLst/>
          </a:prstGeom>
          <a:noFill/>
        </p:spPr>
      </p:pic>
      <p:pic>
        <p:nvPicPr>
          <p:cNvPr id="1027" name="Picture 3" descr="C:\Рабочие файлы\ФРАМО\Деталировка DB  винт   МК\конденсатор фрамо DB1\конденсатор 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142984"/>
            <a:ext cx="1137204" cy="23575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28125" t="24305" r="55469" b="36111"/>
          <a:stretch>
            <a:fillRect/>
          </a:stretch>
        </p:blipFill>
        <p:spPr bwMode="auto">
          <a:xfrm>
            <a:off x="6572264" y="1178704"/>
            <a:ext cx="1643074" cy="222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23047" t="7639" r="50000" b="24305"/>
          <a:stretch>
            <a:fillRect/>
          </a:stretch>
        </p:blipFill>
        <p:spPr bwMode="auto">
          <a:xfrm>
            <a:off x="1857356" y="1071546"/>
            <a:ext cx="1785918" cy="25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konstruktor\Desktop\Презентация Интерколд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32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071546"/>
            <a:ext cx="5000660" cy="550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4357694"/>
            <a:ext cx="2928958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1214422"/>
            <a:ext cx="4418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Источники загрязнений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857364"/>
            <a:ext cx="492820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u="sng" dirty="0" smtClean="0"/>
              <a:t>«Тополиный пух» Семена</a:t>
            </a:r>
            <a:r>
              <a:rPr lang="ru-RU" sz="1600" dirty="0" smtClean="0"/>
              <a:t> мелкие, продолговатые </a:t>
            </a:r>
          </a:p>
          <a:p>
            <a:pPr marL="342900" indent="-342900"/>
            <a:r>
              <a:rPr lang="ru-RU" sz="1600" dirty="0" smtClean="0"/>
              <a:t>чёрные или чёрно-бурые, длиной </a:t>
            </a:r>
            <a:r>
              <a:rPr lang="ru-RU" sz="1600" b="1" dirty="0" smtClean="0">
                <a:solidFill>
                  <a:srgbClr val="FF0000"/>
                </a:solidFill>
              </a:rPr>
              <a:t>2—3 мм, </a:t>
            </a:r>
          </a:p>
          <a:p>
            <a:pPr marL="342900" indent="-342900"/>
            <a:r>
              <a:rPr lang="ru-RU" sz="1600" dirty="0" smtClean="0"/>
              <a:t>при основании имеют пучок многочисленных</a:t>
            </a:r>
          </a:p>
          <a:p>
            <a:pPr marL="342900" indent="-342900"/>
            <a:r>
              <a:rPr lang="ru-RU" sz="1600" dirty="0" smtClean="0"/>
              <a:t> тонких шелковистых волосков («тополиный пух»)</a:t>
            </a:r>
          </a:p>
          <a:p>
            <a:pPr marL="342900" indent="-342900"/>
            <a:endParaRPr lang="ru-RU" sz="1600" dirty="0" smtClean="0"/>
          </a:p>
          <a:p>
            <a:pPr marL="342900" indent="-342900"/>
            <a:endParaRPr lang="ru-RU" sz="1600" dirty="0" smtClean="0"/>
          </a:p>
          <a:p>
            <a:pPr marL="342900" indent="-342900"/>
            <a:r>
              <a:rPr lang="ru-RU" sz="1600" dirty="0" smtClean="0"/>
              <a:t>2. Пыль. частицы меньшего диаметра</a:t>
            </a:r>
          </a:p>
          <a:p>
            <a:pPr marL="342900" indent="-342900"/>
            <a:r>
              <a:rPr lang="ru-RU" sz="1600" dirty="0" smtClean="0"/>
              <a:t> от долей микрона и до максимального — </a:t>
            </a:r>
            <a:r>
              <a:rPr lang="ru-RU" sz="1600" dirty="0" smtClean="0">
                <a:solidFill>
                  <a:srgbClr val="FF0000"/>
                </a:solidFill>
              </a:rPr>
              <a:t>0,1 мм</a:t>
            </a:r>
            <a:r>
              <a:rPr lang="ru-RU" sz="1600" dirty="0" smtClean="0"/>
              <a:t>.</a:t>
            </a:r>
          </a:p>
          <a:p>
            <a:pPr marL="342900" indent="-342900"/>
            <a:endParaRPr lang="ru-RU" sz="1600" dirty="0" smtClean="0"/>
          </a:p>
          <a:p>
            <a:pPr marL="342900" indent="-342900"/>
            <a:endParaRPr lang="ru-RU" sz="1600" dirty="0" smtClean="0"/>
          </a:p>
          <a:p>
            <a:pPr marL="342900" indent="-342900"/>
            <a:r>
              <a:rPr lang="ru-RU" sz="1600" dirty="0" smtClean="0">
                <a:solidFill>
                  <a:srgbClr val="00B050"/>
                </a:solidFill>
              </a:rPr>
              <a:t>3. Мука</a:t>
            </a:r>
          </a:p>
          <a:p>
            <a:pPr marL="342900" indent="-342900"/>
            <a:endParaRPr lang="ru-RU" sz="1600" dirty="0" smtClean="0">
              <a:solidFill>
                <a:srgbClr val="00B050"/>
              </a:solidFill>
            </a:endParaRPr>
          </a:p>
          <a:p>
            <a:pPr marL="342900" indent="-342900"/>
            <a:endParaRPr lang="ru-RU" sz="1600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ru-RU" sz="1600" dirty="0" smtClean="0">
                <a:solidFill>
                  <a:srgbClr val="00B050"/>
                </a:solidFill>
              </a:rPr>
              <a:t>4. Жир</a:t>
            </a:r>
            <a:endParaRPr lang="ru-RU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konstruktor\Desktop\Презентация Интерколд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32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6380" y="4357694"/>
            <a:ext cx="2928958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000108"/>
            <a:ext cx="4929222" cy="5572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1641" t="20833" r="7031" b="42361"/>
          <a:stretch>
            <a:fillRect/>
          </a:stretch>
        </p:blipFill>
        <p:spPr bwMode="auto">
          <a:xfrm>
            <a:off x="571472" y="2214554"/>
            <a:ext cx="8358246" cy="28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1472" y="507207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1,5-1,8 мм</a:t>
            </a:r>
          </a:p>
          <a:p>
            <a:r>
              <a:rPr lang="ru-RU" dirty="0" smtClean="0"/>
              <a:t>Толщина 25 мм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15206" y="5072074"/>
            <a:ext cx="1702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2,2-3,2 мм</a:t>
            </a:r>
          </a:p>
          <a:p>
            <a:pPr algn="r"/>
            <a:r>
              <a:rPr lang="ru-RU" dirty="0" smtClean="0"/>
              <a:t>Толщина 65 мм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6000768"/>
            <a:ext cx="308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Пыль и пух оседают с наружи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00298" y="6215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8" y="600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8" y="6000768"/>
            <a:ext cx="286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Пыль и пух оседают </a:t>
            </a:r>
            <a:r>
              <a:rPr lang="ru-RU" b="1" dirty="0" smtClean="0">
                <a:solidFill>
                  <a:srgbClr val="FF0000"/>
                </a:solidFill>
              </a:rPr>
              <a:t>внутри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konstruktor\Desktop\Презентация Интерколд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3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28</Words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konstruktor</dc:creator>
  <cp:lastModifiedBy>konstruktor</cp:lastModifiedBy>
  <cp:revision>20</cp:revision>
  <dcterms:created xsi:type="dcterms:W3CDTF">2017-05-25T12:42:35Z</dcterms:created>
  <dcterms:modified xsi:type="dcterms:W3CDTF">2017-07-10T08:28:34Z</dcterms:modified>
</cp:coreProperties>
</file>